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ind" panose="02000000000000000000" pitchFamily="2" charset="0"/>
      <p:regular r:id="rId20"/>
      <p:bold r:id="rId21"/>
    </p:embeddedFont>
    <p:embeddedFont>
      <p:font typeface="Poppins ExtraBold" panose="00000900000000000000" pitchFamily="2" charset="0"/>
      <p:bold r:id="rId22"/>
      <p:boldItalic r:id="rId23"/>
    </p:embeddedFont>
    <p:embeddedFont>
      <p:font typeface="Poppins Medium" panose="000006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Boudreaux" userId="9dad44af-902e-443d-bb65-0fce8b7df64e" providerId="ADAL" clId="{905AC82A-2177-463D-B1EE-98AF26881E82}"/>
    <pc:docChg chg="modSld sldOrd">
      <pc:chgData name="Jeremy Boudreaux" userId="9dad44af-902e-443d-bb65-0fce8b7df64e" providerId="ADAL" clId="{905AC82A-2177-463D-B1EE-98AF26881E82}" dt="2023-03-30T05:28:49.734" v="1"/>
      <pc:docMkLst>
        <pc:docMk/>
      </pc:docMkLst>
      <pc:sldChg chg="ord">
        <pc:chgData name="Jeremy Boudreaux" userId="9dad44af-902e-443d-bb65-0fce8b7df64e" providerId="ADAL" clId="{905AC82A-2177-463D-B1EE-98AF26881E82}" dt="2023-03-30T05:28:49.734" v="1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a14120b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a14120b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040194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a040194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a14120b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1a14120b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a1d5c4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1a1d5c4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a14120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1a14120b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NLSC 2023 Call to Conference Video will be available on March 1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a01984e0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1a01984e0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a14120b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1a14120b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a14120bf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a14120bf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a14120bf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1a14120bf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a14120b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a14120b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153401" y="1828801"/>
            <a:ext cx="379185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None/>
              <a:defRPr sz="3600" i="0">
                <a:solidFill>
                  <a:srgbClr val="3A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153400" y="3657600"/>
            <a:ext cx="3791855" cy="107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  <a:defRPr sz="2400" b="1" i="0">
                <a:solidFill>
                  <a:srgbClr val="EC1F3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None/>
              <a:defRPr i="0">
                <a:solidFill>
                  <a:srgbClr val="0528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670628" y="1825625"/>
            <a:ext cx="914400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i="0">
                <a:solidFill>
                  <a:srgbClr val="3A3838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i="0"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i="0"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i="0"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i="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670628" y="6356350"/>
            <a:ext cx="2054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520826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806608" y="6356350"/>
            <a:ext cx="2054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683565" y="265042"/>
            <a:ext cx="91440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683565" y="1825625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7484164" y="1825625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83564" y="461550"/>
            <a:ext cx="9144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83565" y="1681163"/>
            <a:ext cx="4343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  <a:defRPr sz="2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2683565" y="2505075"/>
            <a:ext cx="43434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7484164" y="1681163"/>
            <a:ext cx="4343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  <a:defRPr sz="2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7484164" y="2505075"/>
            <a:ext cx="43434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83565" y="130590"/>
            <a:ext cx="9144000" cy="104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Hind"/>
              <a:buNone/>
              <a:defRPr sz="4400" b="1" i="0" u="none" strike="noStrike" cap="none">
                <a:solidFill>
                  <a:srgbClr val="052859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83565" y="1772616"/>
            <a:ext cx="9144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Hind"/>
              <a:buChar char="•"/>
              <a:defRPr sz="28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Hind"/>
              <a:buChar char="•"/>
              <a:defRPr sz="24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Font typeface="Hind"/>
              <a:buChar char="•"/>
              <a:defRPr sz="20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Font typeface="Hind"/>
              <a:buChar char="•"/>
              <a:defRPr sz="18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Font typeface="Hind"/>
              <a:buChar char="•"/>
              <a:defRPr sz="18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10-L6H2t7I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jw1Fw-vu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wymHwAzBq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8153401" y="2442126"/>
            <a:ext cx="379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r>
              <a:rPr lang="en-US" dirty="0">
                <a:solidFill>
                  <a:srgbClr val="052859"/>
                </a:solidFill>
              </a:rPr>
              <a:t>SkillsUSA Louisiana NLSC 2023 Meeting</a:t>
            </a:r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8153325" y="4289500"/>
            <a:ext cx="37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/>
              <a:t>June 19-23,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ct val="100000"/>
              <a:buFont typeface="Poppins ExtraBold"/>
              <a:buNone/>
            </a:pPr>
            <a:r>
              <a:rPr lang="en-US"/>
              <a:t>SkillsUSA Championships Information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2670625" y="1825625"/>
            <a:ext cx="48537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/>
              <a:t>Career competition updates will be posted to the </a:t>
            </a:r>
            <a:br>
              <a:rPr lang="en-US"/>
            </a:br>
            <a:r>
              <a:rPr lang="en-US"/>
              <a:t>SkillsUSA website at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b="1"/>
              <a:t>SkillsUSA.org/updates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/>
              <a:t>Review the SkillsUSA Championships Technical Standards available in SkillsUSA Absorb LMS to professional members.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850" y="1825625"/>
            <a:ext cx="3129802" cy="469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SkillsUSA Advisor Summit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2670625" y="1825625"/>
            <a:ext cx="4853700" cy="49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/>
              <a:t>Advisors attend NLSC to focus on your individual professional development.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Enjoy a customized experience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Exclusive pre and post sessions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Guided tour of the conference floor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Educational resources</a:t>
            </a:r>
            <a:endParaRPr/>
          </a:p>
        </p:txBody>
      </p:sp>
      <p:pic>
        <p:nvPicPr>
          <p:cNvPr id="118" name="Google Shape;118;p16" descr="Logo, company name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300" y="2672775"/>
            <a:ext cx="4853700" cy="286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 dirty="0"/>
              <a:t>Louisiana Registration Information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2670626" y="1825625"/>
            <a:ext cx="57039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must take place on the SkillsUSA Online Registration Site.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April 1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May 12 6:00PM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Due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(Received at State Office)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May 26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/>
          </p:nvPr>
        </p:nvSpPr>
        <p:spPr>
          <a:xfrm>
            <a:off x="8268176" y="2199826"/>
            <a:ext cx="379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r>
              <a:rPr lang="en-US">
                <a:solidFill>
                  <a:srgbClr val="052859"/>
                </a:solidFill>
              </a:rPr>
              <a:t>SEE YOU IN ATLANTA! </a:t>
            </a:r>
            <a:endParaRPr>
              <a:solidFill>
                <a:srgbClr val="0528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endParaRPr>
              <a:solidFill>
                <a:srgbClr val="052859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1"/>
          </p:nvPr>
        </p:nvSpPr>
        <p:spPr>
          <a:xfrm>
            <a:off x="8268100" y="4047200"/>
            <a:ext cx="37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 dirty="0"/>
              <a:t>Questions?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 dirty="0"/>
              <a:t>Contact State Director Jeremy Boudreaux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2670628" y="1825625"/>
            <a:ext cx="9144000" cy="435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14650"/>
            <a:ext cx="12221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211400" y="2052450"/>
            <a:ext cx="97986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dirty="0">
                <a:solidFill>
                  <a:schemeClr val="lt1"/>
                </a:solidFill>
              </a:rPr>
              <a:t>NLSC 2023 Call to Conference Video</a:t>
            </a:r>
            <a:endParaRPr sz="4500" b="1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" name="Online Media 1" title="SkillsUSA NLSC 2023: Call to Conference">
            <a:hlinkClick r:id="" action="ppaction://media"/>
            <a:extLst>
              <a:ext uri="{FF2B5EF4-FFF2-40B4-BE49-F238E27FC236}">
                <a16:creationId xmlns:a16="http://schemas.microsoft.com/office/drawing/2014/main" id="{E4151F95-3911-632C-3454-D8FED195DF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6772" y="214586"/>
            <a:ext cx="11242240" cy="6351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8153401" y="2442126"/>
            <a:ext cx="379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r>
              <a:rPr lang="en-US" dirty="0">
                <a:solidFill>
                  <a:srgbClr val="052859"/>
                </a:solidFill>
              </a:rPr>
              <a:t>SkillsUSA Louisiana NLSC 2023 Meeting</a:t>
            </a:r>
            <a:endParaRPr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8153325" y="4289500"/>
            <a:ext cx="37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/>
              <a:t>June 19-23, 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683565" y="265042"/>
            <a:ext cx="91440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Condensed Agenda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83575" y="1618775"/>
            <a:ext cx="48006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Monday, June 19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Travel Day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State Delegation Meeting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52859"/>
                </a:solidFill>
              </a:rPr>
              <a:t>Tuesday, June 20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Championships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TECHSPO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Academy of Excellence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University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EC1F31"/>
                </a:solidFill>
              </a:rPr>
              <a:t>Opening Session</a:t>
            </a:r>
            <a:endParaRPr sz="2400">
              <a:solidFill>
                <a:srgbClr val="EC1F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52859"/>
                </a:solidFill>
              </a:rPr>
              <a:t>Wednesday, June 21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Championships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TECHSPO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Academy of Excellence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University </a:t>
            </a:r>
            <a:endParaRPr sz="240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391400" y="1618775"/>
            <a:ext cx="48006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Thursday, June 22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Championships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TECHSPO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Academy of Excellence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University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EC1F31"/>
                </a:solidFill>
              </a:rPr>
              <a:t>Champions Festival</a:t>
            </a:r>
            <a:endParaRPr sz="2400">
              <a:solidFill>
                <a:srgbClr val="EC1F3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Friday, June 23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Community Service Project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C1F31"/>
                </a:solidFill>
              </a:rPr>
              <a:t>Awards Session</a:t>
            </a:r>
            <a:endParaRPr sz="2400">
              <a:solidFill>
                <a:srgbClr val="EC1F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Saturday, June 24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Travel Day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Pre-Conference	</a:t>
            </a:r>
            <a:r>
              <a:rPr lang="en-US" sz="2400" b="0">
                <a:solidFill>
                  <a:srgbClr val="3A3838"/>
                </a:solidFill>
              </a:rPr>
              <a:t>Sat., June 17 - Mon., June 19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683575" y="1771800"/>
            <a:ext cx="45984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Activate </a:t>
            </a:r>
            <a:r>
              <a:rPr lang="en-US" sz="2400"/>
              <a:t>(Chapter Leaders)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Activate is a two-and-a-half-day, high-energy leadership conference that is open to all middle school and high school SkillsUSA student leaders. </a:t>
            </a:r>
            <a:endParaRPr sz="2400"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391400" y="1771800"/>
            <a:ext cx="44232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Engage </a:t>
            </a:r>
            <a:r>
              <a:rPr lang="en-US" sz="2400"/>
              <a:t>(Advisors/Educators)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Engage is a professional development conference that assists teachers and SkillsUSA advisors in elevating their teaching skills to new levels. </a:t>
            </a:r>
            <a:endParaRPr sz="2400"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75" y="4749654"/>
            <a:ext cx="2859802" cy="7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2238" y="4552505"/>
            <a:ext cx="2581525" cy="11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Travel Information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2670625" y="1825625"/>
            <a:ext cx="90495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sz="2500" dirty="0"/>
              <a:t>Recommended travel is by air to Hartsfield-Jackson Atlanta International Airport. Book flights with arrival times before 6 p.m.</a:t>
            </a:r>
            <a:endParaRPr sz="2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sz="2500" dirty="0"/>
              <a:t>Use DART Transportation or MARTA to quickly get to our conference hotel. </a:t>
            </a:r>
            <a:endParaRPr sz="2500" dirty="0"/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585" y="3950563"/>
            <a:ext cx="6336313" cy="270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2670628" y="1825625"/>
            <a:ext cx="9144000" cy="435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0" y="14650"/>
            <a:ext cx="12221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2" descr="How to us MARTA (Metropolitan Atlanta Rapid Transit Authority) to get from the airport to downtown for SkillsUSA's National Leadership and Skills Conference." title="Using MARTA from Airport to Downtown Atlant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-1052150"/>
            <a:ext cx="12192000" cy="914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Hotel Information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2670627" y="1825625"/>
            <a:ext cx="45732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052859"/>
                </a:solidFill>
              </a:rPr>
              <a:t>Hilton Atlanta</a:t>
            </a:r>
            <a:endParaRPr b="1" dirty="0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4D4D4C"/>
              </a:solidFill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602" y="2452148"/>
            <a:ext cx="4643374" cy="309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2670628" y="1825625"/>
            <a:ext cx="9144000" cy="435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14650"/>
            <a:ext cx="12221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4" descr="Safety and security information for SkillsUSA's National Leadership and Skills Conference." title="SkillsUSA NLSC 2022: Safety and Secur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71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Poppins ExtraBold</vt:lpstr>
      <vt:lpstr>Symbol</vt:lpstr>
      <vt:lpstr>Poppins Medium</vt:lpstr>
      <vt:lpstr>Arial</vt:lpstr>
      <vt:lpstr>Courier New</vt:lpstr>
      <vt:lpstr>Hind</vt:lpstr>
      <vt:lpstr>Calibri</vt:lpstr>
      <vt:lpstr>Office Theme</vt:lpstr>
      <vt:lpstr>SkillsUSA Louisiana NLSC 2023 Meeting</vt:lpstr>
      <vt:lpstr>PowerPoint Presentation</vt:lpstr>
      <vt:lpstr>SkillsUSA Louisiana NLSC 2023 Meeting</vt:lpstr>
      <vt:lpstr>Condensed Agenda</vt:lpstr>
      <vt:lpstr>Pre-Conference Sat., June 17 - Mon., June 19</vt:lpstr>
      <vt:lpstr>Travel Information</vt:lpstr>
      <vt:lpstr>PowerPoint Presentation</vt:lpstr>
      <vt:lpstr>Hotel Information</vt:lpstr>
      <vt:lpstr>PowerPoint Presentation</vt:lpstr>
      <vt:lpstr>SkillsUSA Championships Information</vt:lpstr>
      <vt:lpstr>SkillsUSA Advisor Summit</vt:lpstr>
      <vt:lpstr>Louisiana Registration Information</vt:lpstr>
      <vt:lpstr>SEE YOU IN ATLANTA!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SkillsUSA Louisiana NLSC 2023 Meeting</dc:title>
  <cp:lastModifiedBy>Jeremy Boudreaux</cp:lastModifiedBy>
  <cp:revision>1</cp:revision>
  <dcterms:modified xsi:type="dcterms:W3CDTF">2023-03-30T05:29:00Z</dcterms:modified>
</cp:coreProperties>
</file>