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Hind" panose="02000000000000000000" pitchFamily="2" charset="0"/>
      <p:regular r:id="rId13"/>
      <p:bold r:id="rId14"/>
    </p:embeddedFont>
    <p:embeddedFont>
      <p:font typeface="Poppins Medium" panose="000006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a1d5c4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1a1d5c4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a14120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1a14120b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NLSC 2023 Call to Conference Video will be available on March 1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9dfa6b8c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9dfa6b8c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a14120b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11a14120b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a14120bf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1a14120bf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a14120b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11a14120b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a040194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a040194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a14120b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1a14120b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53401" y="1828801"/>
            <a:ext cx="379185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None/>
              <a:defRPr sz="3600" i="0">
                <a:solidFill>
                  <a:srgbClr val="3A38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153400" y="3657600"/>
            <a:ext cx="3791855" cy="107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  <a:defRPr sz="2400" b="1" i="0">
                <a:solidFill>
                  <a:srgbClr val="EC1F3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None/>
              <a:defRPr i="0">
                <a:solidFill>
                  <a:srgbClr val="0528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670628" y="1825625"/>
            <a:ext cx="914400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i="0"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i="0"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i="0"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i="0"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i="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670628" y="6356350"/>
            <a:ext cx="2054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520826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9806608" y="6356350"/>
            <a:ext cx="2054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683565" y="265042"/>
            <a:ext cx="91440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3565" y="1825625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7484164" y="1825625"/>
            <a:ext cx="434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83564" y="461550"/>
            <a:ext cx="9144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83565" y="1681163"/>
            <a:ext cx="4343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  <a:defRPr sz="2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2683565" y="2505075"/>
            <a:ext cx="43434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7484164" y="1681163"/>
            <a:ext cx="4343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  <a:defRPr sz="24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7484164" y="2505075"/>
            <a:ext cx="43434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Hind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83565" y="130590"/>
            <a:ext cx="9144000" cy="104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Hind"/>
              <a:buNone/>
              <a:defRPr sz="4400" b="1" i="0" u="none" strike="noStrike" cap="none">
                <a:solidFill>
                  <a:srgbClr val="052859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83565" y="1772616"/>
            <a:ext cx="9144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Hind"/>
              <a:buChar char="•"/>
              <a:defRPr sz="2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Hind"/>
              <a:buChar char="•"/>
              <a:defRPr sz="24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Font typeface="Hind"/>
              <a:buChar char="•"/>
              <a:defRPr sz="20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Hind"/>
              <a:buChar char="•"/>
              <a:defRPr sz="1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Hind"/>
              <a:buChar char="•"/>
              <a:defRPr sz="1800" i="0" u="none" strike="noStrike" cap="none">
                <a:solidFill>
                  <a:srgbClr val="4D4D4C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•"/>
              <a:defRPr sz="180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573RbeQtf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8153401" y="24421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 dirty="0">
                <a:solidFill>
                  <a:srgbClr val="052859"/>
                </a:solidFill>
              </a:rPr>
              <a:t>SkillsUSA Louisiana NLSC 2024 Meeting</a:t>
            </a:r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8153325" y="42895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/>
              <a:t>June 24-28,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8268176" y="21998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>
                <a:solidFill>
                  <a:srgbClr val="052859"/>
                </a:solidFill>
              </a:rPr>
              <a:t>SEE YOU IN ATLANTA! </a:t>
            </a:r>
            <a:endParaRPr>
              <a:solidFill>
                <a:srgbClr val="0528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endParaRPr>
              <a:solidFill>
                <a:srgbClr val="052859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268100" y="40472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NLSC 2024: Call to Conference Video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E2DB-E653-AD53-F6A9-322340211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SkillsUSA NLSC 2024: Call to Conference">
            <a:hlinkClick r:id="" action="ppaction://media"/>
            <a:extLst>
              <a:ext uri="{FF2B5EF4-FFF2-40B4-BE49-F238E27FC236}">
                <a16:creationId xmlns:a16="http://schemas.microsoft.com/office/drawing/2014/main" id="{4DBEED6E-64EB-0B52-6D91-ADF8D46D2D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1994" y="1751925"/>
            <a:ext cx="8521268" cy="481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8153401" y="2442126"/>
            <a:ext cx="379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3600"/>
              <a:buFont typeface="Poppins ExtraBold"/>
              <a:buNone/>
            </a:pPr>
            <a:r>
              <a:rPr lang="en-US" dirty="0">
                <a:solidFill>
                  <a:srgbClr val="052859"/>
                </a:solidFill>
              </a:rPr>
              <a:t>SkillsUSA Louisiana NLSC 2024 Meeting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8153325" y="4289500"/>
            <a:ext cx="3792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1F31"/>
              </a:buClr>
              <a:buSzPts val="2400"/>
              <a:buNone/>
            </a:pPr>
            <a:r>
              <a:rPr lang="en-US"/>
              <a:t>June 24-28, 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683565" y="265042"/>
            <a:ext cx="91440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Condensed Agenda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683575" y="1618775"/>
            <a:ext cx="48006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Monday, June 24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Travel Day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State Delegation Meeting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52859"/>
                </a:solidFill>
              </a:rPr>
              <a:t>Tuesday, June 25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Academy of Excellence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University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EC1F31"/>
                </a:solidFill>
              </a:rPr>
              <a:t>Opening Session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52859"/>
                </a:solidFill>
              </a:rPr>
              <a:t>Wednesday, June 26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Academy of Excellence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SkillsUSA University </a:t>
            </a:r>
            <a:endParaRPr sz="240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7391400" y="1618775"/>
            <a:ext cx="48006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Thursday, June 27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Championships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TECHSPO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Academy of Excellence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SkillsUSA University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EC1F31"/>
                </a:solidFill>
              </a:rPr>
              <a:t>Champions Festival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Friday, June 28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Community Service Project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C1F31"/>
                </a:solidFill>
              </a:rPr>
              <a:t>Awards Session</a:t>
            </a:r>
            <a:endParaRPr sz="2400">
              <a:solidFill>
                <a:srgbClr val="EC1F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52859"/>
                </a:solidFill>
              </a:rPr>
              <a:t>Saturday, June 29 </a:t>
            </a:r>
            <a:endParaRPr b="1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Travel Day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Travel Information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90495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sz="2500"/>
              <a:t>Recommended travel is by air to Hartsfield-Jackson Atlanta International Airport. Book flights with arrival times before </a:t>
            </a:r>
            <a:r>
              <a:rPr lang="en-US" sz="2500" b="1">
                <a:solidFill>
                  <a:srgbClr val="EC1F31"/>
                </a:solidFill>
              </a:rPr>
              <a:t>X</a:t>
            </a:r>
            <a:r>
              <a:rPr lang="en-US" sz="2500"/>
              <a:t> p.m.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sz="2500"/>
              <a:t>Use DART Transportation or MARTA to quickly get to our conference hotel. </a:t>
            </a:r>
            <a:endParaRPr sz="2500"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000" y="3685673"/>
            <a:ext cx="6864899" cy="29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Hotel Information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670627" y="1825625"/>
            <a:ext cx="45732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052859"/>
                </a:solidFill>
              </a:rPr>
              <a:t>State Hotel</a:t>
            </a:r>
            <a:endParaRPr b="1" dirty="0">
              <a:solidFill>
                <a:srgbClr val="0528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D4D4C"/>
                </a:solidFill>
              </a:rPr>
              <a:t>Westin Peachtree Plaza</a:t>
            </a:r>
            <a:endParaRPr sz="2400" dirty="0">
              <a:solidFill>
                <a:srgbClr val="4D4D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4D4D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rgbClr val="4D4D4C"/>
                </a:solidFill>
              </a:rPr>
              <a:t>Rate 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rgbClr val="4D4D4C"/>
                </a:solidFill>
              </a:rPr>
              <a:t>$194 Night</a:t>
            </a:r>
            <a:endParaRPr sz="2400" dirty="0">
              <a:solidFill>
                <a:srgbClr val="4D4D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 dirty="0">
              <a:solidFill>
                <a:srgbClr val="4D4D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D4D4C"/>
                </a:solidFill>
              </a:rPr>
              <a:t>Use of the </a:t>
            </a:r>
            <a:r>
              <a:rPr lang="en-US" sz="2400" dirty="0" err="1">
                <a:solidFill>
                  <a:srgbClr val="4D4D4C"/>
                </a:solidFill>
              </a:rPr>
              <a:t>PassKey</a:t>
            </a:r>
            <a:r>
              <a:rPr lang="en-US" sz="2400" dirty="0">
                <a:solidFill>
                  <a:srgbClr val="4D4D4C"/>
                </a:solidFill>
              </a:rPr>
              <a:t> system to book hotel</a:t>
            </a:r>
            <a:endParaRPr sz="2400" dirty="0">
              <a:solidFill>
                <a:srgbClr val="4D4D4C"/>
              </a:solidFill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602" y="2452148"/>
            <a:ext cx="4643374" cy="309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ct val="100000"/>
              <a:buFont typeface="Poppins ExtraBold"/>
              <a:buNone/>
            </a:pPr>
            <a:r>
              <a:rPr lang="en-US"/>
              <a:t>SkillsUSA Championships Information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48537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Career competition updates will be posted to the </a:t>
            </a:r>
            <a:br>
              <a:rPr lang="en-US"/>
            </a:br>
            <a:r>
              <a:rPr lang="en-US"/>
              <a:t>SkillsUSA website at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b="1"/>
              <a:t>SkillsUSA.org/competitions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Review the SkillsUSA Championships Technical Standards available in SkillsUSA Absorb LMS to professional members.</a:t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850" y="1825625"/>
            <a:ext cx="3129802" cy="469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/>
              <a:t>SkillsUSA Advisor Summit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2670625" y="1825625"/>
            <a:ext cx="4853700" cy="49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/>
              <a:t>Advisors attend NLSC to focus on your individual professional development.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Enjoy a customized experience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Exclusive pre and post sessions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Guided tour of the conference floor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Educational resources</a:t>
            </a:r>
            <a:endParaRPr/>
          </a:p>
        </p:txBody>
      </p:sp>
      <p:pic>
        <p:nvPicPr>
          <p:cNvPr id="91" name="Google Shape;91;p13" descr="Logo, company nam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300" y="2672775"/>
            <a:ext cx="4853700" cy="286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59"/>
              </a:buClr>
              <a:buSzPts val="4400"/>
              <a:buFont typeface="Poppins ExtraBold"/>
              <a:buNone/>
            </a:pPr>
            <a:r>
              <a:rPr lang="en-US" dirty="0"/>
              <a:t>Louisiana Registration Information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2670626" y="1825625"/>
            <a:ext cx="57039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dirty="0"/>
              <a:t>Registration Is Currently Open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dirty="0"/>
              <a:t>Deadline – May 10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rPr lang="en-US" dirty="0"/>
              <a:t>Payment to State Office before May 14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67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Poppins Medium</vt:lpstr>
      <vt:lpstr>Poppins ExtraBold</vt:lpstr>
      <vt:lpstr>Hind</vt:lpstr>
      <vt:lpstr>Arial</vt:lpstr>
      <vt:lpstr>Calibri</vt:lpstr>
      <vt:lpstr>Office Theme</vt:lpstr>
      <vt:lpstr>SkillsUSA Louisiana NLSC 2024 Meeting</vt:lpstr>
      <vt:lpstr>NLSC 2024: Call to Conference Video</vt:lpstr>
      <vt:lpstr>SkillsUSA Louisiana NLSC 2024 Meeting</vt:lpstr>
      <vt:lpstr>Condensed Agenda</vt:lpstr>
      <vt:lpstr>Travel Information</vt:lpstr>
      <vt:lpstr>Hotel Information</vt:lpstr>
      <vt:lpstr>SkillsUSA Championships Information</vt:lpstr>
      <vt:lpstr>SkillsUSA Advisor Summit</vt:lpstr>
      <vt:lpstr>Louisiana Registration Information</vt:lpstr>
      <vt:lpstr>SEE YOU IN ATLANTA!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SkillsUSA Louisiana NLSC 2024 Meeting</dc:title>
  <cp:lastModifiedBy>Jeremy Boudreaux</cp:lastModifiedBy>
  <cp:revision>1</cp:revision>
  <dcterms:modified xsi:type="dcterms:W3CDTF">2024-04-12T04:16:25Z</dcterms:modified>
</cp:coreProperties>
</file>